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2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45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06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78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2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9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9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9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18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4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0224-89B0-4D82-988A-6AC96F8130C3}" type="datetimeFigureOut">
              <a:rPr lang="es-ES" smtClean="0"/>
              <a:t>19/08/2015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6E00-FA3B-41DC-9FB0-36D00AD92B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4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6"/>
          <p:cNvSpPr txBox="1">
            <a:spLocks/>
          </p:cNvSpPr>
          <p:nvPr/>
        </p:nvSpPr>
        <p:spPr>
          <a:xfrm>
            <a:off x="611560" y="836712"/>
            <a:ext cx="7772400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solidFill>
                  <a:schemeClr val="bg1"/>
                </a:solidFill>
              </a:rPr>
              <a:t>El futuro del lubricante refrigerante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6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613" y="216364"/>
            <a:ext cx="1709737" cy="5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" y="980728"/>
            <a:ext cx="9144000" cy="5257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6" y="980729"/>
            <a:ext cx="3224704" cy="5184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3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257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980729"/>
            <a:ext cx="3168351" cy="5225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4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257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990845"/>
            <a:ext cx="3337151" cy="5174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6"/>
          <p:cNvSpPr txBox="1">
            <a:spLocks/>
          </p:cNvSpPr>
          <p:nvPr/>
        </p:nvSpPr>
        <p:spPr bwMode="auto">
          <a:xfrm>
            <a:off x="611560" y="476672"/>
            <a:ext cx="657505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 err="1" smtClean="0">
                <a:solidFill>
                  <a:srgbClr val="FFFFFF"/>
                </a:solidFill>
              </a:rPr>
              <a:t>Pide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hoy</a:t>
            </a:r>
            <a:r>
              <a:rPr lang="de-DE" dirty="0" smtClean="0">
                <a:solidFill>
                  <a:srgbClr val="FFFFFF"/>
                </a:solidFill>
              </a:rPr>
              <a:t> en</a:t>
            </a:r>
            <a:endParaRPr lang="es-ES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Rhenus Lub, S.A.</a:t>
            </a:r>
          </a:p>
          <a:p>
            <a:r>
              <a:rPr lang="de-DE" dirty="0" smtClean="0">
                <a:solidFill>
                  <a:srgbClr val="FFFFFF"/>
                </a:solidFill>
              </a:rPr>
              <a:t>mluna@rhenuslub.es       </a:t>
            </a:r>
            <a:endParaRPr lang="de-DE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www.rhenuslub.com</a:t>
            </a:r>
          </a:p>
          <a:p>
            <a:endParaRPr lang="de-DE" dirty="0" smtClean="0">
              <a:solidFill>
                <a:srgbClr val="FFFFFF"/>
              </a:solidFill>
            </a:endParaRPr>
          </a:p>
        </p:txBody>
      </p:sp>
      <p:pic>
        <p:nvPicPr>
          <p:cNvPr id="6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613" y="216364"/>
            <a:ext cx="1709737" cy="5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Rhenus Lub GmbH &amp; Co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Caroline Bommers</dc:creator>
  <cp:lastModifiedBy>Caroline Bommers</cp:lastModifiedBy>
  <cp:revision>2</cp:revision>
  <dcterms:created xsi:type="dcterms:W3CDTF">2015-08-19T10:20:02Z</dcterms:created>
  <dcterms:modified xsi:type="dcterms:W3CDTF">2015-08-19T10:30:20Z</dcterms:modified>
</cp:coreProperties>
</file>